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6858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199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mp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27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078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063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3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54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851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96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550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952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84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91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DE22C-97D2-413A-A58C-05BE2D4DA37B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C3FF7-08F8-4397-8ECD-87900D59D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74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EBA026-4B0B-40E4-9872-08D849EB53BD}"/>
              </a:ext>
            </a:extLst>
          </p:cNvPr>
          <p:cNvSpPr/>
          <p:nvPr/>
        </p:nvSpPr>
        <p:spPr>
          <a:xfrm>
            <a:off x="436136" y="263233"/>
            <a:ext cx="1554480" cy="15554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Solar Panel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B7C710D-F3A6-405D-A550-F677FC6DEFC0}"/>
              </a:ext>
            </a:extLst>
          </p:cNvPr>
          <p:cNvSpPr/>
          <p:nvPr/>
        </p:nvSpPr>
        <p:spPr>
          <a:xfrm>
            <a:off x="2724912" y="263233"/>
            <a:ext cx="1554480" cy="155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Charge Controller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DC08F53-C099-493C-B236-B470B1D37921}"/>
              </a:ext>
            </a:extLst>
          </p:cNvPr>
          <p:cNvSpPr/>
          <p:nvPr/>
        </p:nvSpPr>
        <p:spPr>
          <a:xfrm>
            <a:off x="5013688" y="263233"/>
            <a:ext cx="1554480" cy="155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20F2E65-D8B7-4A5F-BC0F-0FAED50DF327}"/>
              </a:ext>
            </a:extLst>
          </p:cNvPr>
          <p:cNvSpPr/>
          <p:nvPr/>
        </p:nvSpPr>
        <p:spPr>
          <a:xfrm>
            <a:off x="5013688" y="2651760"/>
            <a:ext cx="1554480" cy="155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Cooling Unit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4EB5088-4B18-487F-A026-E694E0494170}"/>
              </a:ext>
            </a:extLst>
          </p:cNvPr>
          <p:cNvSpPr/>
          <p:nvPr/>
        </p:nvSpPr>
        <p:spPr>
          <a:xfrm>
            <a:off x="2580825" y="2504993"/>
            <a:ext cx="1842654" cy="1847088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Microcontroller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D5AB387-2D7F-4476-AB9C-29E2C70DBFE7}"/>
              </a:ext>
            </a:extLst>
          </p:cNvPr>
          <p:cNvSpPr/>
          <p:nvPr/>
        </p:nvSpPr>
        <p:spPr>
          <a:xfrm>
            <a:off x="436136" y="5039361"/>
            <a:ext cx="1554480" cy="155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Storage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F7E093B-F9DD-40AD-BAE1-1084E6629DFE}"/>
              </a:ext>
            </a:extLst>
          </p:cNvPr>
          <p:cNvSpPr/>
          <p:nvPr/>
        </p:nvSpPr>
        <p:spPr>
          <a:xfrm>
            <a:off x="2724912" y="5038898"/>
            <a:ext cx="1554480" cy="155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Interface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DD22393-7236-4AF5-B5B8-668CB4F4348B}"/>
              </a:ext>
            </a:extLst>
          </p:cNvPr>
          <p:cNvSpPr/>
          <p:nvPr/>
        </p:nvSpPr>
        <p:spPr>
          <a:xfrm>
            <a:off x="436136" y="2651760"/>
            <a:ext cx="1554480" cy="155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Electronic Lock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851583B-8174-4689-A157-B609370B352D}"/>
              </a:ext>
            </a:extLst>
          </p:cNvPr>
          <p:cNvSpPr/>
          <p:nvPr/>
        </p:nvSpPr>
        <p:spPr>
          <a:xfrm>
            <a:off x="5013688" y="5039361"/>
            <a:ext cx="1554480" cy="1554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Dispensing Mechanism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480642-4C40-4F8E-8CF3-1DA3FD791250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1990616" y="1040473"/>
            <a:ext cx="734296" cy="46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ECF2F1-46AF-4090-AF02-99FF2CD41547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279392" y="1040473"/>
            <a:ext cx="73429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6408003-2B4A-419C-A008-0B78BFD29357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3502152" y="1817713"/>
            <a:ext cx="0" cy="68728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44FC33E-ABC2-40FB-9F88-E10705773A61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5790928" y="1817713"/>
            <a:ext cx="0" cy="83404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6D68DEF-53C6-4180-979C-1387DA99AD21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4423479" y="3428537"/>
            <a:ext cx="590209" cy="46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1AD53F7-2101-46AA-9D71-F58D97AF355E}"/>
              </a:ext>
            </a:extLst>
          </p:cNvPr>
          <p:cNvCxnSpPr>
            <a:cxnSpLocks/>
            <a:stCxn id="8" idx="1"/>
            <a:endCxn id="11" idx="3"/>
          </p:cNvCxnSpPr>
          <p:nvPr/>
        </p:nvCxnSpPr>
        <p:spPr>
          <a:xfrm flipH="1">
            <a:off x="1990616" y="3428537"/>
            <a:ext cx="590209" cy="46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B9396F9-7BEF-4849-BCCE-11E1CC188CAB}"/>
              </a:ext>
            </a:extLst>
          </p:cNvPr>
          <p:cNvCxnSpPr>
            <a:cxnSpLocks/>
            <a:stCxn id="10" idx="0"/>
            <a:endCxn id="8" idx="2"/>
          </p:cNvCxnSpPr>
          <p:nvPr/>
        </p:nvCxnSpPr>
        <p:spPr>
          <a:xfrm flipV="1">
            <a:off x="3502152" y="4352081"/>
            <a:ext cx="0" cy="6868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6F74A3C-3D0F-4767-B9F9-36B1F4ECE1FE}"/>
              </a:ext>
            </a:extLst>
          </p:cNvPr>
          <p:cNvCxnSpPr>
            <a:cxnSpLocks/>
          </p:cNvCxnSpPr>
          <p:nvPr/>
        </p:nvCxnSpPr>
        <p:spPr>
          <a:xfrm flipV="1">
            <a:off x="1918573" y="4307102"/>
            <a:ext cx="791790" cy="82175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3321BAB-36E7-40B1-8D1A-2D441994B0FE}"/>
              </a:ext>
            </a:extLst>
          </p:cNvPr>
          <p:cNvCxnSpPr>
            <a:cxnSpLocks/>
          </p:cNvCxnSpPr>
          <p:nvPr/>
        </p:nvCxnSpPr>
        <p:spPr>
          <a:xfrm flipH="1">
            <a:off x="4326777" y="1764849"/>
            <a:ext cx="783703" cy="82941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9CA0B89-C091-45E3-9730-BFB83352F49C}"/>
              </a:ext>
            </a:extLst>
          </p:cNvPr>
          <p:cNvCxnSpPr>
            <a:cxnSpLocks/>
          </p:cNvCxnSpPr>
          <p:nvPr/>
        </p:nvCxnSpPr>
        <p:spPr>
          <a:xfrm>
            <a:off x="4355250" y="4237736"/>
            <a:ext cx="730481" cy="89112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5488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8EF310-76E4-4ADA-AE2E-A4E9DA98BB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6974"/>
            <a:ext cx="6857999" cy="42440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F04F4F-4CD9-4A76-9C4D-D33D310AF617}"/>
              </a:ext>
            </a:extLst>
          </p:cNvPr>
          <p:cNvSpPr/>
          <p:nvPr/>
        </p:nvSpPr>
        <p:spPr>
          <a:xfrm>
            <a:off x="0" y="845309"/>
            <a:ext cx="685799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CP4055485 PERFORMANCE (Th=50°C)</a:t>
            </a:r>
          </a:p>
        </p:txBody>
      </p:sp>
    </p:spTree>
    <p:extLst>
      <p:ext uri="{BB962C8B-B14F-4D97-AF65-F5344CB8AC3E}">
        <p14:creationId xmlns:p14="http://schemas.microsoft.com/office/powerpoint/2010/main" val="266198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0882470-639F-4056-AECD-5BF40FDE3A26}"/>
              </a:ext>
            </a:extLst>
          </p:cNvPr>
          <p:cNvSpPr/>
          <p:nvPr/>
        </p:nvSpPr>
        <p:spPr>
          <a:xfrm>
            <a:off x="4361688" y="0"/>
            <a:ext cx="1865376" cy="15147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TMP36 Output Voltage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EC7C872-105D-4DF2-9F3E-F6D74262DC1E}"/>
              </a:ext>
            </a:extLst>
          </p:cNvPr>
          <p:cNvSpPr/>
          <p:nvPr/>
        </p:nvSpPr>
        <p:spPr>
          <a:xfrm>
            <a:off x="627887" y="646"/>
            <a:ext cx="1865745" cy="15179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MCP4131 Digital Potentiometer Output Voltage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68B32D2-1979-46AC-AC8D-392BDAAFDBC1}"/>
              </a:ext>
            </a:extLst>
          </p:cNvPr>
          <p:cNvSpPr/>
          <p:nvPr/>
        </p:nvSpPr>
        <p:spPr>
          <a:xfrm>
            <a:off x="2493632" y="1552446"/>
            <a:ext cx="1865376" cy="15179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LM311 Differential Comparator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13E09D9-EF8B-426F-824D-CACFDD2D3665}"/>
              </a:ext>
            </a:extLst>
          </p:cNvPr>
          <p:cNvSpPr/>
          <p:nvPr/>
        </p:nvSpPr>
        <p:spPr>
          <a:xfrm>
            <a:off x="628256" y="3502152"/>
            <a:ext cx="1865376" cy="15179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Relay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CEB6242-C3F2-414E-8973-9A0046865850}"/>
              </a:ext>
            </a:extLst>
          </p:cNvPr>
          <p:cNvSpPr/>
          <p:nvPr/>
        </p:nvSpPr>
        <p:spPr>
          <a:xfrm>
            <a:off x="4361688" y="3502152"/>
            <a:ext cx="1865376" cy="15179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Peltier Module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32681E-D026-4DCC-AE0A-474463F94D6B}"/>
              </a:ext>
            </a:extLst>
          </p:cNvPr>
          <p:cNvCxnSpPr>
            <a:cxnSpLocks/>
          </p:cNvCxnSpPr>
          <p:nvPr/>
        </p:nvCxnSpPr>
        <p:spPr>
          <a:xfrm>
            <a:off x="40640" y="3243349"/>
            <a:ext cx="6858000" cy="0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2B84859-A93B-4B3C-A731-CD526C5B4A5A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2493632" y="759598"/>
            <a:ext cx="498949" cy="792848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9A46CE80-88EA-4BC6-AF9E-6ED9C4973C0B}"/>
              </a:ext>
            </a:extLst>
          </p:cNvPr>
          <p:cNvCxnSpPr>
            <a:cxnSpLocks/>
            <a:stCxn id="2" idx="1"/>
          </p:cNvCxnSpPr>
          <p:nvPr/>
        </p:nvCxnSpPr>
        <p:spPr>
          <a:xfrm rot="10800000" flipV="1">
            <a:off x="3862740" y="757382"/>
            <a:ext cx="498948" cy="796172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9A20F680-55B4-4662-B330-1D844E24AFFA}"/>
              </a:ext>
            </a:extLst>
          </p:cNvPr>
          <p:cNvCxnSpPr>
            <a:cxnSpLocks/>
            <a:stCxn id="4" idx="1"/>
            <a:endCxn id="5" idx="0"/>
          </p:cNvCxnSpPr>
          <p:nvPr/>
        </p:nvCxnSpPr>
        <p:spPr>
          <a:xfrm rot="10800000" flipV="1">
            <a:off x="1560944" y="2311398"/>
            <a:ext cx="932688" cy="119075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7A55AC3-052E-4A96-AA9F-292D4EF06501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2493632" y="4261104"/>
            <a:ext cx="1868056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091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4E3C25-E209-468E-941C-F8CE30D6E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9484"/>
            <a:ext cx="6858000" cy="367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80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84D346-56DF-4483-9052-02BCE0692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9484"/>
            <a:ext cx="6858000" cy="367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650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76A10B-5B0A-414B-B55C-515CAEDE9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9484"/>
            <a:ext cx="6858000" cy="367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46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C99B94-F1E2-4574-A15A-41041D14B9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73" t="21339" r="39125" b="7634"/>
          <a:stretch/>
        </p:blipFill>
        <p:spPr>
          <a:xfrm>
            <a:off x="286559" y="11548"/>
            <a:ext cx="2874817" cy="28748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3E174D-C338-4EEF-BE0A-62502F0363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22" t="14288" r="35758" b="7571"/>
          <a:stretch/>
        </p:blipFill>
        <p:spPr>
          <a:xfrm>
            <a:off x="3507509" y="11548"/>
            <a:ext cx="2874817" cy="28748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FEDE0C-F0CE-4553-88B6-CA362FDA10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88" t="11679" r="30211" b="1147"/>
          <a:stretch/>
        </p:blipFill>
        <p:spPr>
          <a:xfrm>
            <a:off x="286559" y="3207329"/>
            <a:ext cx="2871216" cy="278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42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EACD79-99CE-46E7-8458-775A2C145F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13" t="12781" r="23772" b="7886"/>
          <a:stretch/>
        </p:blipFill>
        <p:spPr>
          <a:xfrm>
            <a:off x="0" y="0"/>
            <a:ext cx="6860106" cy="408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676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</TotalTime>
  <Words>39</Words>
  <Application>Microsoft Office PowerPoint</Application>
  <PresentationFormat>Custom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Hernandez</dc:creator>
  <cp:lastModifiedBy>Michael Hernandez</cp:lastModifiedBy>
  <cp:revision>14</cp:revision>
  <dcterms:created xsi:type="dcterms:W3CDTF">2020-05-30T20:01:25Z</dcterms:created>
  <dcterms:modified xsi:type="dcterms:W3CDTF">2020-05-31T01:07:16Z</dcterms:modified>
</cp:coreProperties>
</file>

<file path=docProps/thumbnail.jpeg>
</file>